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Public Sans" charset="0"/>
      <p:regular r:id="rId10"/>
      <p:bold r:id="rId11"/>
      <p:italic r:id="rId12"/>
      <p:boldItalic r:id="rId13"/>
    </p:embeddedFont>
    <p:embeddedFont>
      <p:font typeface="EB Garamond SemiBold" charset="0"/>
      <p:regular r:id="rId14"/>
      <p:bold r:id="rId15"/>
      <p:italic r:id="rId16"/>
      <p:boldItalic r:id="rId17"/>
    </p:embeddedFont>
    <p:embeddedFont>
      <p:font typeface="EB Garamond" charset="0"/>
      <p:regular r:id="rId18"/>
      <p:bold r:id="rId19"/>
      <p:italic r:id="rId20"/>
      <p:boldItalic r:id="rId21"/>
    </p:embeddedFont>
    <p:embeddedFont>
      <p:font typeface="EB Garamond Medium" charset="0"/>
      <p:regular r:id="rId22"/>
      <p:bold r:id="rId23"/>
      <p:italic r:id="rId24"/>
      <p:boldItalic r:id="rId25"/>
    </p:embeddedFont>
    <p:embeddedFont>
      <p:font typeface="Calibri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iqyF+LDUuPGtczmEk9CVwKUKYh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A4BF2BA-0B32-4039-8D23-6E65AF0657F0}">
  <a:tblStyle styleId="{5A4BF2BA-0B32-4039-8D23-6E65AF0657F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516" y="66"/>
      </p:cViewPr>
      <p:guideLst>
        <p:guide orient="horz" pos="2395"/>
        <p:guide orient="horz" pos="1429"/>
        <p:guide orient="horz" pos="158"/>
        <p:guide orient="horz" pos="2787"/>
        <p:guide pos="2880"/>
        <p:guide pos="423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92228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“PORTFOLIO WEBSITE”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</a:t>
            </a:r>
            <a:r>
              <a:rPr lang="en-US" smtClean="0"/>
              <a:t>3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2638425" y="36195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Portfolio Website	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23108"/>
            <a:ext cx="45486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US" sz="1200" dirty="0">
                <a:latin typeface="Times New Roman" panose="02020603050405020304" pitchFamily="18" charset="0"/>
                <a:ea typeface="EB Garamond Medium"/>
                <a:cs typeface="Times New Roman" panose="02020603050405020304" pitchFamily="18" charset="0"/>
                <a:sym typeface="EB Garamond Medium"/>
              </a:rPr>
              <a:t>To showcase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person’s work, skills, achievements, and projects. It serves as an online portfolio or resume, allowing people to display their talents and capabilities to a wider audience, including potential employers, clients, or collaborators</a:t>
            </a:r>
            <a:endParaRPr sz="1200" dirty="0">
              <a:latin typeface="Times New Roman" panose="02020603050405020304" pitchFamily="18" charset="0"/>
              <a:ea typeface="EB Garamond Medium"/>
              <a:cs typeface="Times New Roman" panose="02020603050405020304" pitchFamily="18" charset="0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1460934482"/>
              </p:ext>
            </p:extLst>
          </p:nvPr>
        </p:nvGraphicFramePr>
        <p:xfrm>
          <a:off x="190850" y="2200475"/>
          <a:ext cx="4279525" cy="2224860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au721220104001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AJMAL S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au721220104005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DEEPAK P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au721220104034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PUGAZHENDHI V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au721220104042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SANTHOSH</a:t>
                      </a:r>
                      <a:r>
                        <a:rPr lang="en-US" sz="1200" u="none" strike="noStrike" cap="non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B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au721220104059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VIGNESH T</a:t>
                      </a:r>
                      <a:endParaRPr sz="1200" u="none" strike="noStrike" cap="none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sz="12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dirty="0" smtClean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Interactive front end</a:t>
            </a: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lang="en-US" sz="1600" b="1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285750" indent="-285750">
              <a:lnSpc>
                <a:spcPct val="107916"/>
              </a:lnSpc>
              <a:buSzPts val="1600"/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a reactive front end using react</a:t>
            </a:r>
            <a:endParaRPr lang="en-US" sz="1600" dirty="0" smtClean="0"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 dirty="0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Creating </a:t>
            </a:r>
            <a:r>
              <a:rPr lang="en-US" sz="1400" b="0" i="0" u="none" strike="noStrike" cap="none" dirty="0" err="1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intreactive</a:t>
            </a:r>
            <a:r>
              <a:rPr lang="en-US" sz="1400" b="0" i="0" u="none" strike="noStrike" cap="none" dirty="0" smtClean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 front end</a:t>
            </a:r>
            <a:endParaRPr sz="16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</a:t>
            </a:r>
            <a:r>
              <a:rPr lang="en-US" sz="1800" b="1" i="0" u="none" strike="noStrike" cap="none" dirty="0" smtClean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– </a:t>
            </a:r>
            <a:r>
              <a:rPr lang="en-US" sz="1800" b="1" dirty="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3</a:t>
            </a:r>
            <a:endParaRPr sz="1800" b="1" i="0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612C965-1C2D-288E-7131-CC79A762B97F}"/>
              </a:ext>
            </a:extLst>
          </p:cNvPr>
          <p:cNvSpPr txBox="1"/>
          <p:nvPr/>
        </p:nvSpPr>
        <p:spPr>
          <a:xfrm>
            <a:off x="546804" y="767166"/>
            <a:ext cx="7620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l">
              <a:buAutoNum type="arabicPeriod"/>
            </a:pPr>
            <a:r>
              <a:rPr lang="en-US" sz="1200" b="1" i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a html page for portfolio website</a:t>
            </a:r>
          </a:p>
          <a:p>
            <a:pPr marL="228600" indent="-228600" algn="l">
              <a:buAutoNum type="arabicPeriod"/>
            </a:pP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Write a </a:t>
            </a:r>
            <a:r>
              <a:rPr lang="en-US" sz="1200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for styling</a:t>
            </a:r>
          </a:p>
          <a:p>
            <a:pPr marL="228600" indent="-228600" algn="l">
              <a:buAutoNum type="arabicPeriod"/>
            </a:pPr>
            <a:r>
              <a:rPr 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necessary 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63CB847-C56E-88EA-51E7-F21C5956B614}"/>
              </a:ext>
            </a:extLst>
          </p:cNvPr>
          <p:cNvSpPr txBox="1"/>
          <p:nvPr/>
        </p:nvSpPr>
        <p:spPr>
          <a:xfrm>
            <a:off x="720671" y="3587858"/>
            <a:ext cx="77026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 page is created,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is written for styling, interactive front end is created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related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4089330" y="2112419"/>
            <a:ext cx="2722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IN" b="0" i="0">
                <a:solidFill>
                  <a:srgbClr val="BD8738"/>
                </a:solidFill>
                <a:latin typeface="Calibri" pitchFamily="34" charset="0"/>
                <a:ea typeface="EB Garamond SemiBold"/>
                <a:cs typeface="Calibri" pitchFamily="34" charset="0"/>
                <a:sym typeface="EB Garamond SemiBold"/>
              </a:rPr>
              <a:t>https://github.com/20csa05/Task3_Interactive_FrontEnd</a:t>
            </a:r>
            <a:endParaRPr lang="en-IN" b="0" i="0" dirty="0">
              <a:solidFill>
                <a:srgbClr val="BD8738"/>
              </a:solidFill>
              <a:latin typeface="Calibri" pitchFamily="34" charset="0"/>
              <a:ea typeface="EB Garamond SemiBold"/>
              <a:cs typeface="Calibri" pitchFamily="34" charset="0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</TotalTime>
  <Words>203</Words>
  <Application>Microsoft Office PowerPoint</Application>
  <PresentationFormat>On-screen Show (16:9)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Public Sans</vt:lpstr>
      <vt:lpstr>EB Garamond SemiBold</vt:lpstr>
      <vt:lpstr>Times New Roman</vt:lpstr>
      <vt:lpstr>EB Garamond</vt:lpstr>
      <vt:lpstr>Noto Sans Symbols</vt:lpstr>
      <vt:lpstr>EB Garamond Medium</vt:lpstr>
      <vt:lpstr>Calibri</vt:lpstr>
      <vt:lpstr>Simple Light</vt:lpstr>
      <vt:lpstr>PowerPoint Presentation</vt:lpstr>
      <vt:lpstr>Portfolio Website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student</cp:lastModifiedBy>
  <cp:revision>16</cp:revision>
  <dcterms:created xsi:type="dcterms:W3CDTF">2020-08-13T11:21:46Z</dcterms:created>
  <dcterms:modified xsi:type="dcterms:W3CDTF">2023-11-01T06:43:14Z</dcterms:modified>
</cp:coreProperties>
</file>